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0000"/>
    <a:srgbClr val="D4D5DA"/>
    <a:srgbClr val="A9ABB3"/>
    <a:srgbClr val="E5EA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51" autoAdjust="0"/>
    <p:restoredTop sz="94660"/>
  </p:normalViewPr>
  <p:slideViewPr>
    <p:cSldViewPr>
      <p:cViewPr varScale="1">
        <p:scale>
          <a:sx n="102" d="100"/>
          <a:sy n="102" d="100"/>
        </p:scale>
        <p:origin x="-11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F0E47-2FDE-4D63-9305-E11A5F01C7DF}" type="datetimeFigureOut">
              <a:rPr lang="ru-RU" smtClean="0"/>
              <a:pPr/>
              <a:t>15.06.2021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FEA34-33DD-44B8-9A9A-91CD2C6FD7CB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C4CBF5-7E52-4B9E-B001-D1BEDA50A6C5}" type="datetimeFigureOut">
              <a:rPr lang="ru-RU" smtClean="0"/>
              <a:pPr/>
              <a:t>15.06.2021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F1456-596A-46CD-8877-26E9383E1B21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BF1456-596A-46CD-8877-26E9383E1B21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1BF1456-596A-46CD-8877-26E9383E1B21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5EAFF"/>
            </a:gs>
            <a:gs pos="40000">
              <a:schemeClr val="bg2">
                <a:tint val="45000"/>
                <a:shade val="99000"/>
                <a:satMod val="350000"/>
              </a:schemeClr>
            </a:gs>
            <a:gs pos="100000">
              <a:srgbClr val="D4D5DA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)\Desktop\&#1043;&#1077;&#1081;&#1084;&#1087;&#1083;&#1077;&#1081;%20&#1080;&#1075;&#1088;&#1099;.avi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084261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r>
              <a:rPr lang="ru-RU" sz="4800" dirty="0" smtClean="0"/>
              <a:t/>
            </a:r>
            <a:br>
              <a:rPr lang="ru-RU" sz="4800" dirty="0" smtClean="0"/>
            </a:br>
            <a:r>
              <a:rPr lang="en-US" sz="4800" dirty="0" smtClean="0"/>
              <a:t>Safety Learn</a:t>
            </a:r>
            <a:br>
              <a:rPr lang="en-US" sz="4800" dirty="0" smtClean="0"/>
            </a:b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400" dirty="0" smtClean="0">
                <a:solidFill>
                  <a:schemeClr val="accent6">
                    <a:lumMod val="50000"/>
                  </a:schemeClr>
                </a:solidFill>
              </a:rPr>
              <a:t>Команда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: Three Hundred</a:t>
            </a:r>
            <a:endParaRPr lang="ru-RU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8662" y="6000768"/>
            <a:ext cx="4357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Куратор</a:t>
            </a:r>
            <a:r>
              <a:rPr lang="en-US" dirty="0" smtClean="0"/>
              <a:t>: </a:t>
            </a:r>
            <a:r>
              <a:rPr lang="ru-RU" dirty="0" smtClean="0"/>
              <a:t>Сергеева Любовь Владимировна</a:t>
            </a:r>
            <a:endParaRPr lang="ru-RU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Блок схема</a:t>
            </a:r>
            <a:r>
              <a:rPr lang="en-US" dirty="0" smtClean="0"/>
              <a:t> </a:t>
            </a:r>
            <a:r>
              <a:rPr lang="ru-RU" dirty="0" smtClean="0"/>
              <a:t>интерфейса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10</a:t>
            </a:fld>
            <a:endParaRPr lang="ru-RU"/>
          </a:p>
        </p:txBody>
      </p:sp>
      <p:pic>
        <p:nvPicPr>
          <p:cNvPr id="6146" name="Picture 2" descr="C:\Users\)\Desktop\цйкозшхукорщшцкорзкыерол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71604" y="1214422"/>
            <a:ext cx="6072230" cy="5500702"/>
          </a:xfrm>
          <a:prstGeom prst="rect">
            <a:avLst/>
          </a:prstGeom>
          <a:noFill/>
        </p:spPr>
      </p:pic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Скриншоты</a:t>
            </a:r>
            <a:r>
              <a:rPr lang="ru-RU" dirty="0" smtClean="0"/>
              <a:t> готового продукта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11</a:t>
            </a:fld>
            <a:endParaRPr lang="ru-RU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158" y="2500306"/>
            <a:ext cx="4071966" cy="2463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428728" y="1785926"/>
            <a:ext cx="2000264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Главное меню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6314" y="2500306"/>
            <a:ext cx="3929090" cy="2515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5786446" y="1785926"/>
            <a:ext cx="2000264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Карта модуля</a:t>
            </a:r>
            <a:endParaRPr lang="ru-RU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Скриншоты</a:t>
            </a:r>
            <a:r>
              <a:rPr lang="ru-RU" dirty="0" smtClean="0"/>
              <a:t> готового продукта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12</a:t>
            </a:fld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14414" y="1785926"/>
            <a:ext cx="2357454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Видео-лекция уровня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5643570" y="1785926"/>
            <a:ext cx="2286016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Уровень с обучением</a:t>
            </a:r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2428868"/>
            <a:ext cx="4071966" cy="2571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6314" y="2428868"/>
            <a:ext cx="4000528" cy="2571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Геймплей игры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13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571472" y="3143248"/>
            <a:ext cx="81439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https://vk.com/video243699437_456239750</a:t>
            </a:r>
            <a:endParaRPr lang="ru-RU" sz="3000" dirty="0"/>
          </a:p>
        </p:txBody>
      </p:sp>
      <p:pic>
        <p:nvPicPr>
          <p:cNvPr id="13" name="Геймплей игры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52400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4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Реализовано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Интерфейс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Интерактивная карта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Профиль игровой статистики</a:t>
            </a: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Лекционный материал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Рабочий игровой </a:t>
            </a:r>
            <a:r>
              <a:rPr lang="ru-RU" dirty="0" smtClean="0"/>
              <a:t>уровень</a:t>
            </a: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14</a:t>
            </a:fld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3">
                    <a:lumMod val="50000"/>
                  </a:schemeClr>
                </a:solidFill>
              </a:rPr>
              <a:t>Состав Команды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42910" y="2714620"/>
            <a:ext cx="2357454" cy="3516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42910" y="1571612"/>
            <a:ext cx="2357454" cy="1015663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</a:rPr>
              <a:t>Романов Ярослав Юрьевич</a:t>
            </a:r>
          </a:p>
          <a:p>
            <a:r>
              <a:rPr lang="ru-RU" sz="2000" dirty="0" smtClean="0">
                <a:solidFill>
                  <a:schemeClr val="bg1"/>
                </a:solidFill>
              </a:rPr>
              <a:t>Дизайнер, </a:t>
            </a:r>
            <a:r>
              <a:rPr lang="ru-RU" sz="2000" dirty="0" err="1" smtClean="0">
                <a:solidFill>
                  <a:schemeClr val="bg1"/>
                </a:solidFill>
              </a:rPr>
              <a:t>Тимлид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72198" y="1571612"/>
            <a:ext cx="2428892" cy="1015663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</a:rPr>
              <a:t>Проскурин Иван Алексеевич</a:t>
            </a:r>
          </a:p>
          <a:p>
            <a:r>
              <a:rPr lang="ru-RU" sz="2000" dirty="0" smtClean="0">
                <a:solidFill>
                  <a:schemeClr val="bg1"/>
                </a:solidFill>
              </a:rPr>
              <a:t>Сценарист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72198" y="2714621"/>
            <a:ext cx="2452683" cy="35004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28992" y="2714620"/>
            <a:ext cx="2286016" cy="3500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3428992" y="1571612"/>
            <a:ext cx="2357454" cy="1015663"/>
          </a:xfrm>
          <a:prstGeom prst="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</a:rPr>
              <a:t>Хуранов </a:t>
            </a:r>
            <a:r>
              <a:rPr lang="ru-RU" sz="2000" dirty="0" err="1" smtClean="0">
                <a:solidFill>
                  <a:schemeClr val="bg1"/>
                </a:solidFill>
              </a:rPr>
              <a:t>Арсен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 err="1" smtClean="0">
                <a:solidFill>
                  <a:schemeClr val="bg1"/>
                </a:solidFill>
              </a:rPr>
              <a:t>Хасенович</a:t>
            </a:r>
            <a:endParaRPr lang="ru-RU" sz="2000" dirty="0" smtClean="0">
              <a:solidFill>
                <a:schemeClr val="bg1"/>
              </a:solidFill>
            </a:endParaRPr>
          </a:p>
          <a:p>
            <a:r>
              <a:rPr lang="ru-RU" sz="2000" dirty="0" smtClean="0">
                <a:solidFill>
                  <a:schemeClr val="bg1"/>
                </a:solidFill>
              </a:rPr>
              <a:t>Программист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15" name="Дата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1143000"/>
          </a:xfrm>
        </p:spPr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71472" y="1142984"/>
            <a:ext cx="4929222" cy="5000660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r>
              <a:rPr lang="ru-RU" sz="2300" dirty="0" smtClean="0"/>
              <a:t>Дети </a:t>
            </a:r>
            <a:r>
              <a:rPr lang="ru-RU" sz="2300" dirty="0"/>
              <a:t>школьного </a:t>
            </a:r>
            <a:r>
              <a:rPr lang="ru-RU" sz="2300" dirty="0" smtClean="0"/>
              <a:t>возраста, зачастую, </a:t>
            </a:r>
            <a:r>
              <a:rPr lang="ru-RU" sz="2300" dirty="0"/>
              <a:t>не любят ОБЖ</a:t>
            </a:r>
            <a:r>
              <a:rPr lang="ru-RU" sz="2300" dirty="0" smtClean="0"/>
              <a:t>. Поскольку в неделю на обучение предмету отводится всего 40 минут, учителям не достаточно времени, чтобы изложить весь учебный материал и закрепить его на практике</a:t>
            </a:r>
          </a:p>
          <a:p>
            <a:r>
              <a:rPr lang="ru-RU" sz="2300" dirty="0" smtClean="0"/>
              <a:t>Наша игра </a:t>
            </a:r>
            <a:r>
              <a:rPr lang="ru-RU" sz="2300" dirty="0" smtClean="0"/>
              <a:t>должна не только </a:t>
            </a:r>
            <a:r>
              <a:rPr lang="ru-RU" sz="2300" dirty="0" smtClean="0"/>
              <a:t>дать знания</a:t>
            </a:r>
            <a:r>
              <a:rPr lang="ru-RU" sz="2300" dirty="0" smtClean="0"/>
              <a:t>, но и научить ими пользоваться</a:t>
            </a:r>
            <a:endParaRPr lang="ru-RU" sz="23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57884" y="2143116"/>
            <a:ext cx="2971873" cy="30940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1143000"/>
          </a:xfrm>
        </p:spPr>
        <p:txBody>
          <a:bodyPr/>
          <a:lstStyle/>
          <a:p>
            <a:r>
              <a:rPr lang="ru-RU" dirty="0" smtClean="0"/>
              <a:t>Целевая аудитория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71472" y="1214422"/>
            <a:ext cx="8001056" cy="2357454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2200" dirty="0" smtClean="0"/>
              <a:t>Нашей целевой аудиторией являются обучающиеся средней школы, однако в игру, при желании, может играть кто угодно. </a:t>
            </a:r>
          </a:p>
          <a:p>
            <a:r>
              <a:rPr lang="ru-RU" sz="2200" dirty="0" smtClean="0"/>
              <a:t>Проект должен заинтересовать работников сферы образования, в первую очередь, учителей и директоров средних образовательных учреждений, которые хотят улучшить и разнообразить процесс обучения детей в школах.</a:t>
            </a:r>
            <a:endParaRPr lang="ru-RU" sz="220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6050" y="3786190"/>
            <a:ext cx="3786214" cy="24461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1143000"/>
          </a:xfrm>
        </p:spPr>
        <p:txBody>
          <a:bodyPr/>
          <a:lstStyle/>
          <a:p>
            <a:r>
              <a:rPr lang="ru-RU" dirty="0" smtClean="0"/>
              <a:t>Анализ конкурентов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00034" y="1142984"/>
            <a:ext cx="8143932" cy="2143140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r>
              <a:rPr lang="ru-RU" sz="2000" dirty="0" smtClean="0"/>
              <a:t>Конкуренция у нашего проекта практически отсутствует. Связано это с тем, что образовательные игры никто не разрабатывает, потому что они не заинтересовывают массовый рынок.  Наша задача не пытаться конкурировать с играми, минимально похожими на наш проект, </a:t>
            </a:r>
            <a:r>
              <a:rPr lang="ru-RU" sz="2000" dirty="0"/>
              <a:t>а</a:t>
            </a:r>
            <a:r>
              <a:rPr lang="ru-RU" sz="2000" dirty="0" smtClean="0"/>
              <a:t> заинтересовать школы и побудить их пользоваться нашим продуктом.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85852" y="4143381"/>
            <a:ext cx="3071834" cy="20002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000364" y="3500438"/>
            <a:ext cx="3071834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Основные конкуренты</a:t>
            </a:r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14876" y="4143380"/>
            <a:ext cx="2842502" cy="20002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ru-RU" dirty="0" smtClean="0"/>
              <a:t>Цели и задачи проекта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28596" y="1285860"/>
            <a:ext cx="8286808" cy="1785950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marL="457200" indent="-457200">
              <a:buNone/>
            </a:pPr>
            <a:r>
              <a:rPr lang="ru-RU" sz="1900" dirty="0" smtClean="0"/>
              <a:t>Цель</a:t>
            </a:r>
            <a:r>
              <a:rPr lang="en-US" sz="1900" dirty="0" smtClean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1900" dirty="0" smtClean="0"/>
              <a:t>Научить людей ориентироваться в экстренных ситуациях, требующих сложного, а главное быстрого решения, а также повысить заинтересованность школьников в изучении предмета ОБЖ посредством игрового формата</a:t>
            </a:r>
          </a:p>
        </p:txBody>
      </p:sp>
      <p:sp>
        <p:nvSpPr>
          <p:cNvPr id="8" name="Содержимое 2"/>
          <p:cNvSpPr txBox="1">
            <a:spLocks/>
          </p:cNvSpPr>
          <p:nvPr/>
        </p:nvSpPr>
        <p:spPr>
          <a:xfrm>
            <a:off x="428596" y="3500438"/>
            <a:ext cx="8286808" cy="2428892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dirty="0" smtClean="0">
                <a:solidFill>
                  <a:schemeClr val="tx1"/>
                </a:solidFill>
              </a:rPr>
              <a:t>Задачи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endParaRPr kumimoji="0" lang="ru-RU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noProof="0" dirty="0" smtClean="0">
                <a:solidFill>
                  <a:schemeClr val="tx1"/>
                </a:solidFill>
              </a:rPr>
              <a:t>Изучение и формирование </a:t>
            </a:r>
            <a:r>
              <a:rPr lang="ru-RU" noProof="0" dirty="0" err="1" smtClean="0">
                <a:solidFill>
                  <a:schemeClr val="tx1"/>
                </a:solidFill>
              </a:rPr>
              <a:t>контента</a:t>
            </a:r>
            <a:endParaRPr lang="ru-RU" noProof="0" dirty="0" smtClean="0">
              <a:solidFill>
                <a:schemeClr val="tx1"/>
              </a:solidFill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Создание</a:t>
            </a:r>
            <a:r>
              <a:rPr kumimoji="0" lang="ru-RU" b="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прототипа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aseline="0" noProof="0" dirty="0" smtClean="0">
                <a:solidFill>
                  <a:schemeClr val="tx1"/>
                </a:solidFill>
              </a:rPr>
              <a:t>Презентация</a:t>
            </a:r>
            <a:r>
              <a:rPr lang="ru-RU" noProof="0" dirty="0" smtClean="0">
                <a:solidFill>
                  <a:schemeClr val="tx1"/>
                </a:solidFill>
              </a:rPr>
              <a:t> прототипа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noProof="0" dirty="0" smtClean="0">
                <a:solidFill>
                  <a:schemeClr val="tx1"/>
                </a:solidFill>
              </a:rPr>
              <a:t>Разработка игры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noProof="0" dirty="0" smtClean="0">
                <a:solidFill>
                  <a:schemeClr val="tx1"/>
                </a:solidFill>
              </a:rPr>
              <a:t>Окончание разработки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noProof="0" dirty="0" smtClean="0">
                <a:solidFill>
                  <a:schemeClr val="tx1"/>
                </a:solidFill>
              </a:rPr>
              <a:t>Сопровождение игры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 smtClean="0"/>
              <a:t>Куратор: Сергеева Любовь Владимировна</a:t>
            </a:r>
            <a:endParaRPr lang="ru-RU" dirty="0"/>
          </a:p>
        </p:txBody>
      </p:sp>
      <p:sp>
        <p:nvSpPr>
          <p:cNvPr id="11" name="Дата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 smtClean="0"/>
              <a:t>Тема: </a:t>
            </a:r>
            <a:r>
              <a:rPr lang="ru-RU" dirty="0" err="1" smtClean="0"/>
              <a:t>Safety</a:t>
            </a:r>
            <a:r>
              <a:rPr lang="ru-RU" dirty="0" smtClean="0"/>
              <a:t> </a:t>
            </a:r>
            <a:r>
              <a:rPr lang="ru-RU" dirty="0" err="1" smtClean="0"/>
              <a:t>Learn</a:t>
            </a:r>
            <a:r>
              <a:rPr lang="ru-RU" dirty="0" smtClean="0"/>
              <a:t>                Команда: </a:t>
            </a:r>
            <a:r>
              <a:rPr lang="ru-RU" dirty="0" err="1" smtClean="0"/>
              <a:t>Three</a:t>
            </a:r>
            <a:r>
              <a:rPr lang="ru-RU" dirty="0" smtClean="0"/>
              <a:t> </a:t>
            </a:r>
            <a:r>
              <a:rPr lang="ru-RU" dirty="0" err="1" smtClean="0"/>
              <a:t>Hundred</a:t>
            </a:r>
            <a:endParaRPr lang="ru-RU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1143000"/>
          </a:xfrm>
        </p:spPr>
        <p:txBody>
          <a:bodyPr/>
          <a:lstStyle/>
          <a:p>
            <a:r>
              <a:rPr lang="ru-RU" dirty="0" smtClean="0"/>
              <a:t>Предлагаемое решение</a:t>
            </a:r>
            <a:endParaRPr lang="ru-RU" dirty="0"/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>
          <a:xfrm>
            <a:off x="500034" y="1357298"/>
            <a:ext cx="3786214" cy="2071702"/>
          </a:xfr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marL="457200" indent="-457200">
              <a:buNone/>
            </a:pPr>
            <a:endParaRPr lang="ru-RU" sz="2500" dirty="0" smtClean="0"/>
          </a:p>
          <a:p>
            <a:r>
              <a:rPr lang="ru-RU" sz="2500" dirty="0" smtClean="0"/>
              <a:t>Наша игра содержит обучающие лекции и уровни, в которых игрок закрепляет материал</a:t>
            </a:r>
          </a:p>
          <a:p>
            <a:endParaRPr lang="ru-RU" sz="2500" dirty="0" smtClean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14876" y="2428868"/>
            <a:ext cx="3999686" cy="23955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Содержимое 4"/>
          <p:cNvSpPr txBox="1">
            <a:spLocks/>
          </p:cNvSpPr>
          <p:nvPr/>
        </p:nvSpPr>
        <p:spPr>
          <a:xfrm>
            <a:off x="500034" y="3857628"/>
            <a:ext cx="3786214" cy="221457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ru-RU" sz="25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Такой</a:t>
            </a:r>
            <a:r>
              <a:rPr kumimoji="0" lang="ru-RU" sz="2500" b="0" i="0" u="none" strike="noStrike" kern="1200" cap="none" spc="0" normalizeH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метод подачи и закрепления материала мы считаем максимально эффективным</a:t>
            </a:r>
            <a:endParaRPr kumimoji="0" lang="ru-RU" sz="2500" b="0" i="0" u="none" strike="noStrike" kern="1200" cap="none" spc="0" normalizeH="0" baseline="0" noProof="0" dirty="0" smtClean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Требования к продукту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71472" y="1643050"/>
            <a:ext cx="7929618" cy="4525963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Полностью рабочий и визуально оформленный интерфейс игры должен быть готов к дальнейшей </a:t>
            </a:r>
            <a:r>
              <a:rPr lang="ru-RU" dirty="0" smtClean="0"/>
              <a:t>разработке, </a:t>
            </a:r>
            <a:r>
              <a:rPr lang="ru-RU" dirty="0"/>
              <a:t>расширению игрового функционала</a:t>
            </a:r>
            <a:r>
              <a:rPr lang="ru-RU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Карта модулей должна быть полностью оформлена. Её окончательный вид подразумевает возможность добавления новых уровней и лекционных материалов.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Должен быть создан первый вступительный уровень и его лекционный материал, который определит дальнейший стиль разработки.</a:t>
            </a:r>
          </a:p>
          <a:p>
            <a:pPr marL="514350" indent="-514350">
              <a:buFont typeface="+mj-lt"/>
              <a:buAutoNum type="arabicPeriod"/>
            </a:pP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endParaRPr lang="ru-RU" dirty="0" smtClean="0"/>
          </a:p>
          <a:p>
            <a:pPr marL="514350" indent="-514350">
              <a:buFont typeface="+mj-lt"/>
              <a:buAutoNum type="arabicPeriod"/>
            </a:pP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Технологический стек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smtClean="0"/>
              <a:t>Куратор: Сергеева Любовь Владимировна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9</a:t>
            </a:fld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28860" y="1500174"/>
            <a:ext cx="4135286" cy="1928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3" name="Picture 3" descr="C:\Users\)\Desktop\a-brief-introduction-to-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57554" y="3714752"/>
            <a:ext cx="2214578" cy="22145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Тема: Safety Learn                Команда: Three Hundred</a:t>
            </a:r>
            <a:endParaRPr lang="ru-RU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Городская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</TotalTime>
  <Words>546</Words>
  <PresentationFormat>Экран (4:3)</PresentationFormat>
  <Paragraphs>99</Paragraphs>
  <Slides>14</Slides>
  <Notes>2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Тема Office</vt:lpstr>
      <vt:lpstr> Safety Learn </vt:lpstr>
      <vt:lpstr>Состав Команды</vt:lpstr>
      <vt:lpstr>Идея проекта</vt:lpstr>
      <vt:lpstr>Целевая аудитория</vt:lpstr>
      <vt:lpstr>Анализ конкурентов</vt:lpstr>
      <vt:lpstr>Цели и задачи проекта</vt:lpstr>
      <vt:lpstr>Предлагаемое решение</vt:lpstr>
      <vt:lpstr>Требования к продукту</vt:lpstr>
      <vt:lpstr>Технологический стек</vt:lpstr>
      <vt:lpstr>Блок схема интерфейса</vt:lpstr>
      <vt:lpstr>Скриншоты готового продукта</vt:lpstr>
      <vt:lpstr>Скриншоты готового продукта</vt:lpstr>
      <vt:lpstr>Геймплей игры</vt:lpstr>
      <vt:lpstr>Заключение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Yaroslav</dc:creator>
  <cp:lastModifiedBy>Yaroslav</cp:lastModifiedBy>
  <cp:revision>49</cp:revision>
  <dcterms:created xsi:type="dcterms:W3CDTF">2021-06-14T14:41:26Z</dcterms:created>
  <dcterms:modified xsi:type="dcterms:W3CDTF">2021-06-15T19:27:05Z</dcterms:modified>
</cp:coreProperties>
</file>